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0877" autoAdjust="0"/>
  </p:normalViewPr>
  <p:slideViewPr>
    <p:cSldViewPr>
      <p:cViewPr>
        <p:scale>
          <a:sx n="90" d="100"/>
          <a:sy n="90" d="100"/>
        </p:scale>
        <p:origin x="-816" y="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776BF-2205-4749-B208-C4D0B05C3BAA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4B6B8-21C5-463C-A164-60F3F73F7D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0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presentation aims to achieve </a:t>
            </a:r>
            <a:r>
              <a:rPr lang="en-GB" smtClean="0"/>
              <a:t>the following: </a:t>
            </a:r>
            <a:endParaRPr lang="en-GB" dirty="0" smtClean="0"/>
          </a:p>
          <a:p>
            <a:r>
              <a:rPr lang="en-GB" dirty="0" smtClean="0"/>
              <a:t>Defining Strategic human resource management and human resource and their importance </a:t>
            </a:r>
          </a:p>
          <a:p>
            <a:r>
              <a:rPr lang="en-GB" dirty="0" smtClean="0"/>
              <a:t>Describing how the </a:t>
            </a:r>
            <a:r>
              <a:rPr lang="en-US" dirty="0" smtClean="0"/>
              <a:t>Micro aggressions in the workplace and diversity through mentoring significantly affect organizational practice</a:t>
            </a:r>
          </a:p>
          <a:p>
            <a:r>
              <a:rPr lang="en-US" dirty="0" smtClean="0"/>
              <a:t>Further research on the impacts of micro aggression on women in workplace  </a:t>
            </a:r>
            <a:endParaRPr lang="en-GB" dirty="0" smtClean="0"/>
          </a:p>
          <a:p>
            <a:endParaRPr lang="en-GB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4B6B8-21C5-463C-A164-60F3F73F7DB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165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</a:t>
            </a:r>
            <a:r>
              <a:rPr lang="en-GB" baseline="0" dirty="0" smtClean="0"/>
              <a:t> slides explains the background of our research 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en-US" sz="1200" dirty="0" smtClean="0"/>
              <a:t>Strategic Human Resource Management (SHRM) is important solving the issues that affect the management of people in an organization 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en-US" sz="1200" dirty="0" smtClean="0"/>
              <a:t>HR professionals are significant in an organization in interviewing and recruitment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en-US" sz="1200" dirty="0" smtClean="0"/>
              <a:t>Micro-aggressions in the workplace and diversity through mentoring significantly affect organizational practices in various ways like mentoring and developing skills among employees </a:t>
            </a:r>
          </a:p>
          <a:p>
            <a:pPr marL="457200" indent="-457200" algn="l">
              <a:buFont typeface="Wingdings" pitchFamily="2" charset="2"/>
              <a:buChar char="q"/>
            </a:pPr>
            <a:endParaRPr lang="en-US" sz="1200" dirty="0" smtClean="0"/>
          </a:p>
          <a:p>
            <a:pPr marL="457200" indent="-457200" algn="l">
              <a:buFont typeface="Wingdings" pitchFamily="2" charset="2"/>
              <a:buChar char="q"/>
            </a:pPr>
            <a:endParaRPr lang="en-US" sz="1200" dirty="0" smtClean="0"/>
          </a:p>
          <a:p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4B6B8-21C5-463C-A164-60F3F73F7DB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349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  give an overview of literature review </a:t>
            </a:r>
            <a:r>
              <a:rPr lang="en-US" dirty="0" smtClean="0"/>
              <a:t>Micro-aggression and diversity mentoring at the workplace.</a:t>
            </a:r>
            <a:r>
              <a:rPr lang="en-US" baseline="0" dirty="0" smtClean="0"/>
              <a:t> </a:t>
            </a:r>
            <a:endParaRPr lang="en-GB" dirty="0" smtClean="0"/>
          </a:p>
          <a:p>
            <a:r>
              <a:rPr lang="en-US" dirty="0" smtClean="0"/>
              <a:t>Micro-aggression and diversity mentoring at the workplace can positively influence employees' attitudes and behaviors, leading to the company's success.</a:t>
            </a:r>
          </a:p>
          <a:p>
            <a:r>
              <a:rPr lang="en-US" dirty="0" smtClean="0"/>
              <a:t> For instance, Apple Inc. success is greatly contributed by mentoring its workers and enhancing diversity at workplaces by ensuring racial and gender equality across all its stores.</a:t>
            </a:r>
          </a:p>
          <a:p>
            <a:r>
              <a:rPr lang="en-US" dirty="0" smtClean="0"/>
              <a:t> This would result in both tangible and intangible benefits realized within an organization. </a:t>
            </a:r>
          </a:p>
          <a:p>
            <a:r>
              <a:rPr lang="en-US" dirty="0" smtClean="0"/>
              <a:t>Diversity and micro-aggressions mentoring will enhance an environment that promotes equal opportunities  all employees  (Kantor, 2018). </a:t>
            </a:r>
          </a:p>
          <a:p>
            <a:r>
              <a:rPr lang="en-US" dirty="0" smtClean="0"/>
              <a:t>Mentorship will promote the building of career paths by the employees, </a:t>
            </a:r>
          </a:p>
          <a:p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4B6B8-21C5-463C-A164-60F3F73F7DB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821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Micro-aggression and diversity mentoring at the workplace can positively influence employees' attitudes and behaviors, leading to the company's success.</a:t>
            </a:r>
          </a:p>
          <a:p>
            <a:r>
              <a:rPr lang="en-US" dirty="0" smtClean="0"/>
              <a:t> For instance, Apple Inc. success is greatly contributed by mentoring its workers and enhancing diversity at workplaces by ensuring racial and gender equality across all its stores.</a:t>
            </a:r>
          </a:p>
          <a:p>
            <a:r>
              <a:rPr lang="en-US" dirty="0" smtClean="0"/>
              <a:t> This would result in both tangible and intangible benefits realized within an organization. </a:t>
            </a:r>
          </a:p>
          <a:p>
            <a:r>
              <a:rPr lang="en-US" dirty="0" smtClean="0"/>
              <a:t>Diversity and micro-aggressions mentoring will enhance an environment that promotes equal opportunities  all employees  (Kantor, 2018). </a:t>
            </a:r>
          </a:p>
          <a:p>
            <a:r>
              <a:rPr lang="en-US" dirty="0" smtClean="0"/>
              <a:t>Mentorship will promote the building of career paths by the employees, </a:t>
            </a:r>
          </a:p>
          <a:p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4B6B8-21C5-463C-A164-60F3F73F7DB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236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q"/>
            </a:pPr>
            <a:endParaRPr lang="en-US" sz="1200" dirty="0" smtClean="0"/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1200" dirty="0" smtClean="0"/>
              <a:t>This slide describes the</a:t>
            </a:r>
            <a:r>
              <a:rPr lang="en-US" sz="1200" baseline="0" dirty="0" smtClean="0"/>
              <a:t> need for and suggested research </a:t>
            </a:r>
            <a:endParaRPr lang="en-US" sz="1200" dirty="0" smtClean="0"/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1200" dirty="0" smtClean="0"/>
              <a:t>Further research will be significant. 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1200" dirty="0" smtClean="0"/>
              <a:t>First, I would research different techniques of mentoring that would be adopted in limiting micro-aggressions and enhancing diversity within the workplace. 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1200" dirty="0" smtClean="0"/>
              <a:t>I will also do further research to determine if women are likely to benefit from mentoring.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1200" dirty="0" smtClean="0"/>
              <a:t>The study area would be an essential measure to consider too. 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1200" dirty="0" smtClean="0"/>
              <a:t>The online surveys will be used to collect data  whereby I would send a list of questions to different organization employees and invite them to participate in the surveys.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4B6B8-21C5-463C-A164-60F3F73F7DB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82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discusses finding</a:t>
            </a:r>
            <a:r>
              <a:rPr lang="en-US" baseline="0" dirty="0" smtClean="0"/>
              <a:t> based on the results  to be collected </a:t>
            </a:r>
          </a:p>
          <a:p>
            <a:r>
              <a:rPr lang="en-US" dirty="0" smtClean="0"/>
              <a:t>From the study to be conducted, various results are likely to be collected.</a:t>
            </a:r>
          </a:p>
          <a:p>
            <a:r>
              <a:rPr lang="en-US" dirty="0" smtClean="0"/>
              <a:t> From the list of mentoring techniques that I will have provided in the online surveys  will give higher results.. </a:t>
            </a:r>
          </a:p>
          <a:p>
            <a:r>
              <a:rPr lang="en-US" dirty="0" smtClean="0"/>
              <a:t>From the other research, findings would indicate that women are more likely to benefit from mentorship programmes in comparison to men.</a:t>
            </a:r>
          </a:p>
          <a:p>
            <a:r>
              <a:rPr lang="en-US" dirty="0" smtClean="0"/>
              <a:t> Worldwide report on mentorship programmes indicates that mentoring is on the rise as 71 percent of organizations have embraced mentorship.</a:t>
            </a:r>
          </a:p>
          <a:p>
            <a:r>
              <a:rPr lang="en-US" dirty="0" smtClean="0"/>
              <a:t>These organizations have reported that mentorship was important for the success of the company. </a:t>
            </a:r>
            <a:endParaRPr lang="en-KE" dirty="0" smtClean="0"/>
          </a:p>
          <a:p>
            <a:endParaRPr lang="en-US" dirty="0" smtClean="0"/>
          </a:p>
          <a:p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4B6B8-21C5-463C-A164-60F3F73F7DB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482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KE" dirty="0" smtClean="0"/>
          </a:p>
          <a:p>
            <a:r>
              <a:rPr lang="en-US" dirty="0" smtClean="0"/>
              <a:t>This slide gives a plan</a:t>
            </a:r>
            <a:r>
              <a:rPr lang="en-US" baseline="0" dirty="0" smtClean="0"/>
              <a:t> and recommendations aimed at implementing changes in an organization. This recommendations are described as follows.  </a:t>
            </a:r>
            <a:r>
              <a:rPr lang="en-US" dirty="0" smtClean="0"/>
              <a:t>In response to the presentation, HR managers will come up with various changes within an organization. </a:t>
            </a:r>
          </a:p>
          <a:p>
            <a:r>
              <a:rPr lang="en-US" dirty="0" smtClean="0"/>
              <a:t>The following plan will be valuable in ensuring changes within the organization. </a:t>
            </a:r>
          </a:p>
          <a:p>
            <a:r>
              <a:rPr lang="en-US" dirty="0" smtClean="0"/>
              <a:t>Tracking the attendance of members in mentorship programmes that enhance diversity within an organization. </a:t>
            </a:r>
          </a:p>
          <a:p>
            <a:r>
              <a:rPr lang="en-US" dirty="0" smtClean="0"/>
              <a:t>Ensuring communication effectiveness within the organization to avoid micro-aggressions of the employees in an organization.</a:t>
            </a:r>
          </a:p>
          <a:p>
            <a:r>
              <a:rPr lang="en-US" dirty="0" smtClean="0"/>
              <a:t>Tracking the changes because of mentorship programmes.</a:t>
            </a:r>
          </a:p>
          <a:p>
            <a:r>
              <a:rPr lang="en-US" dirty="0" smtClean="0"/>
              <a:t> HR managers should, therefore, be sensitive when addressing the employees to avoid micro-aggressions within an organization. </a:t>
            </a:r>
            <a:endParaRPr lang="en-KE" dirty="0" smtClean="0"/>
          </a:p>
          <a:p>
            <a:endParaRPr lang="en-US" dirty="0" smtClean="0"/>
          </a:p>
          <a:p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4B6B8-21C5-463C-A164-60F3F73F7DB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71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D923-4CC2-44BB-B02B-B24B4DE984E4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5416E2-3015-43DA-9853-7B224DFA58B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D923-4CC2-44BB-B02B-B24B4DE984E4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416E2-3015-43DA-9853-7B224DFA58B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D923-4CC2-44BB-B02B-B24B4DE984E4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416E2-3015-43DA-9853-7B224DFA58B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D923-4CC2-44BB-B02B-B24B4DE984E4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416E2-3015-43DA-9853-7B224DFA58B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D923-4CC2-44BB-B02B-B24B4DE984E4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416E2-3015-43DA-9853-7B224DFA58B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D923-4CC2-44BB-B02B-B24B4DE984E4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416E2-3015-43DA-9853-7B224DFA58B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D923-4CC2-44BB-B02B-B24B4DE984E4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416E2-3015-43DA-9853-7B224DFA58B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D923-4CC2-44BB-B02B-B24B4DE984E4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416E2-3015-43DA-9853-7B224DFA58B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D923-4CC2-44BB-B02B-B24B4DE984E4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416E2-3015-43DA-9853-7B224DFA58B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D923-4CC2-44BB-B02B-B24B4DE984E4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416E2-3015-43DA-9853-7B224DFA58B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CD923-4CC2-44BB-B02B-B24B4DE984E4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416E2-3015-43DA-9853-7B224DFA58B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5E1CD923-4CC2-44BB-B02B-B24B4DE984E4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25416E2-3015-43DA-9853-7B224DFA58B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bes.com/sites/pragyaagarwaleurope/2019/03/29/how-microaggressions-can-affect-wellbeing-in-the-workplace/#63a0519673cb" TargetMode="External"/><Relationship Id="rId2" Type="http://schemas.openxmlformats.org/officeDocument/2006/relationships/hyperlink" Target="https://www.socialtalent.com/blog/recruitment/10-companies-around-the-world-that-are-embracing-diversit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inkedin.com/pulse/diversity-mentoring-inclusion-julie-kanto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305177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Micro aggressions </a:t>
            </a:r>
            <a:r>
              <a:rPr lang="en-US" sz="3200" dirty="0"/>
              <a:t>in the Workplace and Diversity through Mentoring</a:t>
            </a:r>
            <a:r>
              <a:rPr lang="en-KE" sz="3200" dirty="0"/>
              <a:t/>
            </a:r>
            <a:br>
              <a:rPr lang="en-KE" sz="3200" dirty="0"/>
            </a:br>
            <a:r>
              <a:rPr lang="en-US" sz="3200" dirty="0"/>
              <a:t>Ella </a:t>
            </a:r>
            <a:r>
              <a:rPr lang="en-US" sz="3200" dirty="0"/>
              <a:t>Urdaneta</a:t>
            </a:r>
            <a:r>
              <a:rPr lang="en-KE" sz="3200" dirty="0"/>
              <a:t/>
            </a:r>
            <a:br>
              <a:rPr lang="en-KE" sz="3200" dirty="0"/>
            </a:br>
            <a:r>
              <a:rPr lang="en-US" sz="3200" dirty="0"/>
              <a:t>MGMT 353</a:t>
            </a:r>
            <a:r>
              <a:rPr lang="en-KE" sz="3200" dirty="0"/>
              <a:t/>
            </a:r>
            <a:br>
              <a:rPr lang="en-KE" sz="3200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2996952"/>
            <a:ext cx="6400800" cy="1752600"/>
          </a:xfrm>
        </p:spPr>
        <p:txBody>
          <a:bodyPr/>
          <a:lstStyle/>
          <a:p>
            <a:pPr algn="ctr"/>
            <a:r>
              <a:rPr lang="en-US" dirty="0"/>
              <a:t>Professor Burnett</a:t>
            </a:r>
            <a:endParaRPr lang="en-KE" dirty="0"/>
          </a:p>
          <a:p>
            <a:pPr algn="ctr"/>
            <a:r>
              <a:rPr lang="en-US" dirty="0"/>
              <a:t>Team 8</a:t>
            </a:r>
            <a:endParaRPr lang="en-KE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638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purpose of this presentation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presentation aims to achieve the </a:t>
            </a:r>
            <a:r>
              <a:rPr lang="en-GB" dirty="0" smtClean="0"/>
              <a:t>folowing</a:t>
            </a:r>
            <a:r>
              <a:rPr lang="en-GB" dirty="0" smtClean="0"/>
              <a:t> </a:t>
            </a:r>
          </a:p>
          <a:p>
            <a:r>
              <a:rPr lang="en-GB" dirty="0" smtClean="0"/>
              <a:t>Defining Strategic human resource management and human resource and their importance </a:t>
            </a:r>
          </a:p>
          <a:p>
            <a:r>
              <a:rPr lang="en-GB" dirty="0" smtClean="0"/>
              <a:t>Describing how the </a:t>
            </a:r>
            <a:r>
              <a:rPr lang="en-US" dirty="0" smtClean="0"/>
              <a:t>Micro aggressions </a:t>
            </a:r>
            <a:r>
              <a:rPr lang="en-US" dirty="0"/>
              <a:t>in the workplace and diversity through mentoring </a:t>
            </a:r>
            <a:r>
              <a:rPr lang="en-US" dirty="0" smtClean="0"/>
              <a:t>significantly affect organizational practice</a:t>
            </a:r>
          </a:p>
          <a:p>
            <a:r>
              <a:rPr lang="en-US" dirty="0" smtClean="0"/>
              <a:t>Further research on the impacts of micro aggression on women in workplace  </a:t>
            </a:r>
            <a:endParaRPr lang="en-GB" dirty="0" smtClean="0"/>
          </a:p>
          <a:p>
            <a:endParaRPr lang="en-GB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45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620688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Background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556792"/>
            <a:ext cx="7632848" cy="4680520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Wingdings" pitchFamily="2" charset="2"/>
              <a:buChar char="q"/>
            </a:pPr>
            <a:r>
              <a:rPr lang="en-US" sz="2800" dirty="0"/>
              <a:t>Strategic Human Resource Management (SHRM) is important </a:t>
            </a:r>
            <a:r>
              <a:rPr lang="en-US" sz="2800" dirty="0" smtClean="0"/>
              <a:t>solving </a:t>
            </a:r>
            <a:r>
              <a:rPr lang="en-US" sz="2800" dirty="0"/>
              <a:t>the issues that affect the management of </a:t>
            </a:r>
            <a:r>
              <a:rPr lang="en-US" sz="2800" dirty="0" smtClean="0"/>
              <a:t>people in an organization 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en-US" sz="2800" dirty="0"/>
              <a:t>HR professionals are significant in an organization </a:t>
            </a:r>
            <a:r>
              <a:rPr lang="en-US" sz="2800" dirty="0" smtClean="0"/>
              <a:t>in interviewing and recruitment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en-US" sz="2800" dirty="0" smtClean="0"/>
              <a:t>Micro-aggressions </a:t>
            </a:r>
            <a:r>
              <a:rPr lang="en-US" sz="2800" dirty="0"/>
              <a:t>in the workplace and diversity through mentoring significantly affect organizational practices in various </a:t>
            </a:r>
            <a:r>
              <a:rPr lang="en-US" sz="2800" dirty="0" smtClean="0"/>
              <a:t>ways like mentoring and developing skills among employees </a:t>
            </a:r>
          </a:p>
          <a:p>
            <a:pPr marL="457200" indent="-457200" algn="l">
              <a:buFont typeface="Wingdings" pitchFamily="2" charset="2"/>
              <a:buChar char="q"/>
            </a:pPr>
            <a:endParaRPr lang="en-US" sz="2800" dirty="0" smtClean="0"/>
          </a:p>
          <a:p>
            <a:pPr marL="457200" indent="-457200" algn="l">
              <a:buFont typeface="Wingdings" pitchFamily="2" charset="2"/>
              <a:buChar char="q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3112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Literature review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Today’s culture allows people to express themselves freely on how they feel about themselves and others without fear of the </a:t>
            </a:r>
            <a:r>
              <a:rPr lang="en-US" dirty="0" smtClean="0"/>
              <a:t>consequences</a:t>
            </a:r>
          </a:p>
          <a:p>
            <a:r>
              <a:rPr lang="en-US" dirty="0" smtClean="0"/>
              <a:t> </a:t>
            </a:r>
            <a:r>
              <a:rPr lang="en-US" dirty="0"/>
              <a:t>At the workplace, people enjoy different conversations about life, family, and </a:t>
            </a:r>
            <a:r>
              <a:rPr lang="en-US" dirty="0" smtClean="0"/>
              <a:t>relationships</a:t>
            </a:r>
          </a:p>
          <a:p>
            <a:r>
              <a:rPr lang="en-US" dirty="0"/>
              <a:t>When having conversations about these topics, some issues might not be addressed delicately, resulting in conflict and misunderstandings within the organization (Spencer, 2017). 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workplace, various aspects should be avoided, as they are likely to cause </a:t>
            </a:r>
            <a:r>
              <a:rPr lang="en-US" dirty="0" smtClean="0"/>
              <a:t>conflicts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43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Propositions </a:t>
            </a:r>
            <a:r>
              <a:rPr lang="en-KE" dirty="0" smtClean="0"/>
              <a:t/>
            </a:r>
            <a:br>
              <a:rPr lang="en-K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Micro-aggression </a:t>
            </a:r>
            <a:r>
              <a:rPr lang="en-US" dirty="0"/>
              <a:t>and diversity mentoring at the workplace can positively influence employees' attitudes and behaviors, leading to the company's success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For instance, Apple Inc. success is greatly contributed by mentoring its workers and enhancing diversity at workplaces by ensuring racial and gender equality across all its stores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This would result in both tangible and intangible benefits realized within an organization. </a:t>
            </a:r>
            <a:endParaRPr lang="en-US" dirty="0" smtClean="0"/>
          </a:p>
          <a:p>
            <a:r>
              <a:rPr lang="en-US" dirty="0" smtClean="0"/>
              <a:t>Diversity </a:t>
            </a:r>
            <a:r>
              <a:rPr lang="en-US" dirty="0"/>
              <a:t>and </a:t>
            </a:r>
            <a:r>
              <a:rPr lang="en-US" dirty="0" smtClean="0"/>
              <a:t>micro-aggressions </a:t>
            </a:r>
            <a:r>
              <a:rPr lang="en-US" dirty="0"/>
              <a:t>mentoring will enhance an environment that promotes equal opportunities </a:t>
            </a:r>
            <a:r>
              <a:rPr lang="en-US" dirty="0" smtClean="0"/>
              <a:t> all employees  (Kantor</a:t>
            </a:r>
            <a:r>
              <a:rPr lang="en-US" dirty="0"/>
              <a:t>, 2018). </a:t>
            </a:r>
            <a:endParaRPr lang="en-US" dirty="0" smtClean="0"/>
          </a:p>
          <a:p>
            <a:r>
              <a:rPr lang="en-US" dirty="0" smtClean="0"/>
              <a:t>Mentorship </a:t>
            </a:r>
            <a:r>
              <a:rPr lang="en-US" dirty="0"/>
              <a:t>will promote the building of career paths by the employees, </a:t>
            </a:r>
          </a:p>
        </p:txBody>
      </p:sp>
    </p:spTree>
    <p:extLst>
      <p:ext uri="{BB962C8B-B14F-4D97-AF65-F5344CB8AC3E}">
        <p14:creationId xmlns:p14="http://schemas.microsoft.com/office/powerpoint/2010/main" val="1594844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60649"/>
            <a:ext cx="7772400" cy="10081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Suggested Research </a:t>
            </a:r>
            <a:r>
              <a:rPr lang="en-KE" dirty="0" smtClean="0"/>
              <a:t/>
            </a:r>
            <a:br>
              <a:rPr lang="en-KE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568952" cy="5112568"/>
          </a:xfrm>
        </p:spPr>
        <p:txBody>
          <a:bodyPr>
            <a:noAutofit/>
          </a:bodyPr>
          <a:lstStyle/>
          <a:p>
            <a:pPr marL="342900" indent="-342900" algn="l">
              <a:buFont typeface="Wingdings" pitchFamily="2" charset="2"/>
              <a:buChar char="q"/>
            </a:pPr>
            <a:r>
              <a:rPr lang="en-US" sz="2400" dirty="0"/>
              <a:t>F</a:t>
            </a:r>
            <a:r>
              <a:rPr lang="en-US" sz="2400" dirty="0" smtClean="0"/>
              <a:t>urther </a:t>
            </a:r>
            <a:r>
              <a:rPr lang="en-US" sz="2400" dirty="0"/>
              <a:t>research will be </a:t>
            </a:r>
            <a:r>
              <a:rPr lang="en-US" sz="2400" dirty="0" smtClean="0"/>
              <a:t>significant. 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2400" dirty="0" smtClean="0"/>
              <a:t>First, </a:t>
            </a:r>
            <a:r>
              <a:rPr lang="en-US" sz="2400" dirty="0"/>
              <a:t>I would research different techniques of mentoring that would be adopted in limiting </a:t>
            </a:r>
            <a:r>
              <a:rPr lang="en-US" sz="2400" dirty="0" smtClean="0"/>
              <a:t>micro-aggressions </a:t>
            </a:r>
            <a:r>
              <a:rPr lang="en-US" sz="2400" dirty="0"/>
              <a:t>and enhancing diversity within the workplace. </a:t>
            </a:r>
            <a:endParaRPr lang="en-US" sz="2400" dirty="0" smtClean="0"/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2400" dirty="0" smtClean="0"/>
              <a:t>I </a:t>
            </a:r>
            <a:r>
              <a:rPr lang="en-US" sz="2400" dirty="0"/>
              <a:t>will also do further research to determine if women are likely to benefit from </a:t>
            </a:r>
            <a:r>
              <a:rPr lang="en-US" sz="2400" dirty="0" smtClean="0"/>
              <a:t>mentoring.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2400" dirty="0" smtClean="0"/>
              <a:t>The </a:t>
            </a:r>
            <a:r>
              <a:rPr lang="en-US" sz="2400" dirty="0"/>
              <a:t>study area would be an essential measure to consider too. </a:t>
            </a:r>
            <a:endParaRPr lang="en-US" sz="2400" dirty="0" smtClean="0"/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2400" dirty="0" smtClean="0"/>
              <a:t>The </a:t>
            </a:r>
            <a:r>
              <a:rPr lang="en-US" sz="2400" dirty="0"/>
              <a:t>online </a:t>
            </a:r>
            <a:r>
              <a:rPr lang="en-US" sz="2400" dirty="0" smtClean="0"/>
              <a:t>surveys will be used to collect data  </a:t>
            </a:r>
            <a:r>
              <a:rPr lang="en-US" sz="2400" dirty="0"/>
              <a:t>whereby I would send a list of questions to different organization employees and invite them to participate in the surveys. </a:t>
            </a:r>
          </a:p>
        </p:txBody>
      </p:sp>
    </p:spTree>
    <p:extLst>
      <p:ext uri="{BB962C8B-B14F-4D97-AF65-F5344CB8AC3E}">
        <p14:creationId xmlns:p14="http://schemas.microsoft.com/office/powerpoint/2010/main" val="3450781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19256" cy="10081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Findings </a:t>
            </a:r>
            <a:r>
              <a:rPr lang="en-KE" dirty="0" smtClean="0"/>
              <a:t/>
            </a:r>
            <a:br>
              <a:rPr lang="en-K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en-US" dirty="0" smtClean="0"/>
              <a:t>From </a:t>
            </a:r>
            <a:r>
              <a:rPr lang="en-US" dirty="0"/>
              <a:t>the study to be conducted, various results are likely to be collected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From the list of mentoring techniques that I will have provided in the online </a:t>
            </a:r>
            <a:r>
              <a:rPr lang="en-US" dirty="0" smtClean="0"/>
              <a:t>surveys  will give higher </a:t>
            </a:r>
            <a:r>
              <a:rPr lang="en-US" dirty="0"/>
              <a:t>results</a:t>
            </a:r>
            <a:r>
              <a:rPr lang="en-US" dirty="0" smtClean="0"/>
              <a:t>.. </a:t>
            </a:r>
          </a:p>
          <a:p>
            <a:r>
              <a:rPr lang="en-US" dirty="0" smtClean="0"/>
              <a:t>From </a:t>
            </a:r>
            <a:r>
              <a:rPr lang="en-US" dirty="0"/>
              <a:t>the </a:t>
            </a:r>
            <a:r>
              <a:rPr lang="en-US" dirty="0" smtClean="0"/>
              <a:t>other </a:t>
            </a:r>
            <a:r>
              <a:rPr lang="en-US" dirty="0"/>
              <a:t>research, findings would indicate that women are more likely to benefit from mentorship </a:t>
            </a:r>
            <a:r>
              <a:rPr lang="en-US" dirty="0"/>
              <a:t>programmes</a:t>
            </a:r>
            <a:r>
              <a:rPr lang="en-US" dirty="0"/>
              <a:t> in comparison to </a:t>
            </a:r>
            <a:r>
              <a:rPr lang="en-US" dirty="0" smtClean="0"/>
              <a:t>men.</a:t>
            </a:r>
          </a:p>
          <a:p>
            <a:r>
              <a:rPr lang="en-US" dirty="0" smtClean="0"/>
              <a:t> </a:t>
            </a:r>
            <a:r>
              <a:rPr lang="en-US" dirty="0"/>
              <a:t>Worldwide report on mentorship </a:t>
            </a:r>
            <a:r>
              <a:rPr lang="en-US" dirty="0"/>
              <a:t>programmes</a:t>
            </a:r>
            <a:r>
              <a:rPr lang="en-US" dirty="0"/>
              <a:t> indicates that mentoring is on the rise as 71 percent of organizations have embraced </a:t>
            </a:r>
            <a:r>
              <a:rPr lang="en-US" dirty="0" smtClean="0"/>
              <a:t>mentorship.</a:t>
            </a:r>
          </a:p>
          <a:p>
            <a:r>
              <a:rPr lang="en-US" dirty="0" smtClean="0"/>
              <a:t>These </a:t>
            </a:r>
            <a:r>
              <a:rPr lang="en-US" dirty="0"/>
              <a:t>organizations have reported that mentorship was important for the success of the company. </a:t>
            </a:r>
            <a:endParaRPr lang="en-K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662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Recommendations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KE" dirty="0"/>
          </a:p>
          <a:p>
            <a:r>
              <a:rPr lang="en-US" dirty="0"/>
              <a:t>In response to the presentation, HR managers will come up with various changes within an organization.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following plan will be valuable in ensuring changes within the organization. </a:t>
            </a:r>
            <a:endParaRPr lang="en-US" dirty="0" smtClean="0"/>
          </a:p>
          <a:p>
            <a:r>
              <a:rPr lang="en-US" dirty="0" smtClean="0"/>
              <a:t>Tracking </a:t>
            </a:r>
            <a:r>
              <a:rPr lang="en-US" dirty="0"/>
              <a:t>the attendance of members in mentorship </a:t>
            </a:r>
            <a:r>
              <a:rPr lang="en-US" dirty="0"/>
              <a:t>programmes</a:t>
            </a:r>
            <a:r>
              <a:rPr lang="en-US" dirty="0"/>
              <a:t> that enhance diversity within an organization. </a:t>
            </a:r>
            <a:endParaRPr lang="en-US" dirty="0" smtClean="0"/>
          </a:p>
          <a:p>
            <a:r>
              <a:rPr lang="en-US" dirty="0" smtClean="0"/>
              <a:t>Ensuring </a:t>
            </a:r>
            <a:r>
              <a:rPr lang="en-US" dirty="0"/>
              <a:t>communication effectiveness within the organization to avoid </a:t>
            </a:r>
            <a:r>
              <a:rPr lang="en-US" dirty="0" smtClean="0"/>
              <a:t>micro-aggressions </a:t>
            </a:r>
            <a:r>
              <a:rPr lang="en-US" dirty="0"/>
              <a:t>of the employees in an </a:t>
            </a:r>
            <a:r>
              <a:rPr lang="en-US" dirty="0" smtClean="0"/>
              <a:t>organization.</a:t>
            </a:r>
          </a:p>
          <a:p>
            <a:r>
              <a:rPr lang="en-US" dirty="0" smtClean="0"/>
              <a:t>Tracking </a:t>
            </a:r>
            <a:r>
              <a:rPr lang="en-US" dirty="0"/>
              <a:t>the changes because of mentorship </a:t>
            </a:r>
            <a:r>
              <a:rPr lang="en-US" dirty="0"/>
              <a:t>programmes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HR managers should, therefore, be sensitive when addressing the employees to avoid </a:t>
            </a:r>
            <a:r>
              <a:rPr lang="en-US" dirty="0" smtClean="0"/>
              <a:t>micro-aggressions </a:t>
            </a:r>
            <a:r>
              <a:rPr lang="en-US" dirty="0"/>
              <a:t>within an organization. </a:t>
            </a:r>
            <a:endParaRPr lang="en-K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077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10 </a:t>
            </a:r>
            <a:r>
              <a:rPr lang="en-US" dirty="0"/>
              <a:t>Companies Around the World Embracing Diversity in a BIG Way. (2016, August 7). </a:t>
            </a:r>
            <a:r>
              <a:rPr lang="en-US" i="1" dirty="0"/>
              <a:t>SocialTalent</a:t>
            </a:r>
            <a:r>
              <a:rPr lang="en-US" dirty="0"/>
              <a:t>. </a:t>
            </a:r>
            <a:r>
              <a:rPr lang="en-US" u="sng" dirty="0">
                <a:hlinkClick r:id="rId2"/>
              </a:rPr>
              <a:t>https://www.socialtalent.com/blog/recruitment/10-companies-around-the-world-that-are-embracing-diversity</a:t>
            </a:r>
            <a:endParaRPr lang="en-KE" dirty="0"/>
          </a:p>
          <a:p>
            <a:r>
              <a:rPr lang="en-US" dirty="0"/>
              <a:t>Agarwal</a:t>
            </a:r>
            <a:r>
              <a:rPr lang="en-US" dirty="0"/>
              <a:t>, P. (2019, March 29). </a:t>
            </a:r>
            <a:r>
              <a:rPr lang="en-US" i="1" dirty="0"/>
              <a:t>How </a:t>
            </a:r>
            <a:r>
              <a:rPr lang="en-US" i="1" dirty="0"/>
              <a:t>Microaggressions</a:t>
            </a:r>
            <a:r>
              <a:rPr lang="en-US" i="1" dirty="0"/>
              <a:t> Can Affect Wellbeing In The Workplace</a:t>
            </a:r>
            <a:r>
              <a:rPr lang="en-US" dirty="0"/>
              <a:t>. </a:t>
            </a:r>
            <a:r>
              <a:rPr lang="en-US" u="sng" dirty="0">
                <a:hlinkClick r:id="rId3"/>
              </a:rPr>
              <a:t>https://www.forbes.com/sites/pragyaagarwaleurope/2019/03/29/how-microaggressions-can-affect-wellbeing-in-the-workplace/#63a0519673cb</a:t>
            </a:r>
            <a:endParaRPr lang="en-KE" dirty="0"/>
          </a:p>
          <a:p>
            <a:r>
              <a:rPr lang="en-US" dirty="0"/>
              <a:t>Bratton, J., &amp; Gold, J. (2017). </a:t>
            </a:r>
            <a:r>
              <a:rPr lang="en-US" i="1" dirty="0"/>
              <a:t>Human resource management: Theory and practice</a:t>
            </a:r>
            <a:r>
              <a:rPr lang="en-US" dirty="0"/>
              <a:t>. Palgrave.</a:t>
            </a:r>
            <a:endParaRPr lang="en-KE" dirty="0"/>
          </a:p>
          <a:p>
            <a:r>
              <a:rPr lang="en-US" dirty="0"/>
              <a:t>Kantor, Julie. (2018, October 24). </a:t>
            </a:r>
            <a:r>
              <a:rPr lang="en-US" i="1" dirty="0"/>
              <a:t>Diversity + Mentoring = Increased Inclusion in the Workplace</a:t>
            </a:r>
            <a:r>
              <a:rPr lang="en-US" dirty="0"/>
              <a:t>. </a:t>
            </a:r>
            <a:r>
              <a:rPr lang="fr-FR" u="sng" dirty="0">
                <a:hlinkClick r:id="rId4"/>
              </a:rPr>
              <a:t>https://www.linkedin.com/pulse/diversity-mentoring-inclusion-julie-kantor</a:t>
            </a:r>
            <a:endParaRPr lang="en-KE" dirty="0"/>
          </a:p>
          <a:p>
            <a:r>
              <a:rPr lang="fr-FR" dirty="0"/>
              <a:t>Palsa</a:t>
            </a:r>
            <a:r>
              <a:rPr lang="fr-FR" dirty="0"/>
              <a:t>, M. M., &amp; Rosser, M. H. (2007). </a:t>
            </a:r>
            <a:r>
              <a:rPr lang="en-US" dirty="0"/>
              <a:t>Mentoring and Diversity: A Review of the Literature. </a:t>
            </a:r>
            <a:r>
              <a:rPr lang="en-US" i="1" dirty="0"/>
              <a:t>Online Submission</a:t>
            </a:r>
            <a:r>
              <a:rPr lang="en-US" dirty="0"/>
              <a:t>.</a:t>
            </a:r>
            <a:endParaRPr lang="en-KE" dirty="0"/>
          </a:p>
          <a:p>
            <a:r>
              <a:rPr lang="en-US" dirty="0"/>
              <a:t>Spencer, M. S. (2017). </a:t>
            </a:r>
            <a:r>
              <a:rPr lang="en-US" i="1" dirty="0"/>
              <a:t>Microaggressions</a:t>
            </a:r>
            <a:r>
              <a:rPr lang="en-US" i="1" dirty="0"/>
              <a:t> and social work practice, education, and research</a:t>
            </a:r>
            <a:r>
              <a:rPr lang="en-US" dirty="0"/>
              <a:t>.</a:t>
            </a:r>
            <a:endParaRPr lang="en-KE" dirty="0"/>
          </a:p>
          <a:p>
            <a:r>
              <a:rPr lang="en-US" dirty="0"/>
              <a:t> 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99420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TM01972873[[fn=Summer]]</Template>
  <TotalTime>155</TotalTime>
  <Words>1372</Words>
  <Application>Microsoft Office PowerPoint</Application>
  <PresentationFormat>On-screen Show (4:3)</PresentationFormat>
  <Paragraphs>107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Perspective</vt:lpstr>
      <vt:lpstr>Micro aggressions in the Workplace and Diversity through Mentoring Ella Urdaneta MGMT 353 </vt:lpstr>
      <vt:lpstr>The purpose of this presentation </vt:lpstr>
      <vt:lpstr>Background </vt:lpstr>
      <vt:lpstr>Literature review </vt:lpstr>
      <vt:lpstr>Propositions  </vt:lpstr>
      <vt:lpstr>Suggested Research  </vt:lpstr>
      <vt:lpstr>           Findings  </vt:lpstr>
      <vt:lpstr>Recommendations </vt:lpstr>
      <vt:lpstr>References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Microaggressions in the Workplace and Diversity through Mentoring Ella Urdaneta MGMT 353</dc:title>
  <dc:creator>hp</dc:creator>
  <cp:lastModifiedBy>hp</cp:lastModifiedBy>
  <cp:revision>28</cp:revision>
  <dcterms:created xsi:type="dcterms:W3CDTF">2020-06-18T12:47:12Z</dcterms:created>
  <dcterms:modified xsi:type="dcterms:W3CDTF">2020-06-18T15:22:15Z</dcterms:modified>
</cp:coreProperties>
</file>